
<file path=[Content_Types].xml><?xml version="1.0" encoding="utf-8"?>
<Types xmlns="http://schemas.openxmlformats.org/package/2006/content-types">
  <Default Extension="jpg" ContentType="image/jpeg"/>
  <Default Extension="jpg_large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83" r:id="rId5"/>
  </p:sldIdLst>
  <p:sldSz cx="10058400" cy="7772400"/>
  <p:notesSz cx="9144000" cy="6858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1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29FF"/>
    <a:srgbClr val="006BD6"/>
    <a:srgbClr val="82B813"/>
    <a:srgbClr val="EA59F9"/>
    <a:srgbClr val="4F00C4"/>
    <a:srgbClr val="E110F6"/>
    <a:srgbClr val="127FDE"/>
    <a:srgbClr val="57CBFF"/>
    <a:srgbClr val="CEF286"/>
    <a:srgbClr val="43C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52" autoAdjust="0"/>
  </p:normalViewPr>
  <p:slideViewPr>
    <p:cSldViewPr snapToGrid="0">
      <p:cViewPr varScale="1">
        <p:scale>
          <a:sx n="100" d="100"/>
          <a:sy n="100" d="100"/>
        </p:scale>
        <p:origin x="1662" y="84"/>
      </p:cViewPr>
      <p:guideLst>
        <p:guide orient="horz" pos="792"/>
        <p:guide pos="10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247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D52D58D5-00AD-42F3-A9DF-68CFCDA7F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77D2345-1E74-47FF-8DFE-436FF13379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ADCBE2B4-E246-4153-92D7-CBAC7AD561A4}" type="datetime1">
              <a:rPr lang="ru-RU" smtClean="0"/>
              <a:t>21.01.2023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419CAC-621D-4C63-A8D7-2C2D93B63E1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4879851-F06C-41A9-8ECD-EF2D9A88B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D60D4DD0-CDC8-413E-8BD7-AF1815EF4FA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28288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jpg_large>
</file>

<file path=ppt/media/image2.sv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7E64E83D-A20F-40F0-BA37-E5B32A19D5D7}" type="datetime1">
              <a:rPr lang="ru-RU" smtClean="0"/>
              <a:pPr/>
              <a:t>21.01.2023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074988" y="857250"/>
            <a:ext cx="29940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6AE7DF9D-86ED-4F45-9E0F-EC6EE65741F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AE7DF9D-86ED-4F45-9E0F-EC6EE65741FA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6373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Графический объект 1">
            <a:extLst>
              <a:ext uri="{FF2B5EF4-FFF2-40B4-BE49-F238E27FC236}">
                <a16:creationId xmlns:a16="http://schemas.microsoft.com/office/drawing/2014/main" id="{1E5BFD88-1CD9-4DF7-829A-80E91D2F27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1919"/>
          <a:stretch/>
        </p:blipFill>
        <p:spPr>
          <a:xfrm>
            <a:off x="0" y="0"/>
            <a:ext cx="3385726" cy="7772400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2A514F0-C260-44CA-80F1-9A2A362656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lnSpc>
                <a:spcPct val="70000"/>
              </a:lnSpc>
              <a:defRPr lang="ru-RU" sz="6100">
                <a:solidFill>
                  <a:schemeClr val="accent1"/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marL="0" lvl="0" indent="0" rtl="0">
              <a:spcBef>
                <a:spcPts val="1133"/>
              </a:spcBef>
              <a:buFont typeface="Arial" panose="020B0604020202020204" pitchFamily="34" charset="0"/>
            </a:pPr>
            <a:r>
              <a:rPr lang="ru-RU"/>
              <a:t>Имя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23A79EF7-37A5-4296-B28F-8CBDE541892F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07F2E074-F855-444A-B731-BD32B2985F36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Текст 16">
            <a:extLst>
              <a:ext uri="{FF2B5EF4-FFF2-40B4-BE49-F238E27FC236}">
                <a16:creationId xmlns:a16="http://schemas.microsoft.com/office/drawing/2014/main" id="{E67082F8-E8EB-4A80-A936-B30A22C7D6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algn="ctr">
              <a:defRPr lang="ru-RU" sz="2400" dirty="0">
                <a:solidFill>
                  <a:schemeClr val="bg1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algn="ctr" rtl="0"/>
            <a:r>
              <a:rPr lang="ru-RU"/>
              <a:t>Образец текста</a:t>
            </a:r>
          </a:p>
        </p:txBody>
      </p:sp>
      <p:sp>
        <p:nvSpPr>
          <p:cNvPr id="9" name="Текст 18">
            <a:extLst>
              <a:ext uri="{FF2B5EF4-FFF2-40B4-BE49-F238E27FC236}">
                <a16:creationId xmlns:a16="http://schemas.microsoft.com/office/drawing/2014/main" id="{CF79AF93-94F4-4F31-8DF7-940EC494F3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>
              <a:defRPr lang="ru-RU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defTabSz="914400" rtl="0"/>
            <a:r>
              <a:rPr lang="ru-RU"/>
              <a:t>Образец текста</a:t>
            </a:r>
          </a:p>
        </p:txBody>
      </p:sp>
      <p:sp>
        <p:nvSpPr>
          <p:cNvPr id="10" name="Текст 18">
            <a:extLst>
              <a:ext uri="{FF2B5EF4-FFF2-40B4-BE49-F238E27FC236}">
                <a16:creationId xmlns:a16="http://schemas.microsoft.com/office/drawing/2014/main" id="{FCF4207D-4CF5-41A5-8B89-EA64589169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ru-RU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1" name="Рисунок 8">
            <a:extLst>
              <a:ext uri="{FF2B5EF4-FFF2-40B4-BE49-F238E27FC236}">
                <a16:creationId xmlns:a16="http://schemas.microsoft.com/office/drawing/2014/main" id="{8C0D45D4-6066-4D36-867E-55742C321BD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2" name="Рисунок 8">
            <a:extLst>
              <a:ext uri="{FF2B5EF4-FFF2-40B4-BE49-F238E27FC236}">
                <a16:creationId xmlns:a16="http://schemas.microsoft.com/office/drawing/2014/main" id="{900DDD78-6271-4859-A6DF-CC9894C5625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3" name="Текст 18">
            <a:extLst>
              <a:ext uri="{FF2B5EF4-FFF2-40B4-BE49-F238E27FC236}">
                <a16:creationId xmlns:a16="http://schemas.microsoft.com/office/drawing/2014/main" id="{9840439F-CF73-47A9-8933-10144D9A66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9131" y="6316084"/>
            <a:ext cx="2274888" cy="285690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ru-RU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4" name="Текст 18">
            <a:extLst>
              <a:ext uri="{FF2B5EF4-FFF2-40B4-BE49-F238E27FC236}">
                <a16:creationId xmlns:a16="http://schemas.microsoft.com/office/drawing/2014/main" id="{901CD3A2-71A3-4AF4-8084-763B112A68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7422" y="6316084"/>
            <a:ext cx="2281621" cy="285655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ru-RU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5" name="Текст 18">
            <a:extLst>
              <a:ext uri="{FF2B5EF4-FFF2-40B4-BE49-F238E27FC236}">
                <a16:creationId xmlns:a16="http://schemas.microsoft.com/office/drawing/2014/main" id="{BE490FD0-68CB-49D4-8BF3-654FB16B613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5765" y="6601739"/>
            <a:ext cx="2274888" cy="215141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ru-RU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6" name="Текст 18">
            <a:extLst>
              <a:ext uri="{FF2B5EF4-FFF2-40B4-BE49-F238E27FC236}">
                <a16:creationId xmlns:a16="http://schemas.microsoft.com/office/drawing/2014/main" id="{70EDD509-BBFA-49AF-975D-5A1BA70175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4056" y="6601739"/>
            <a:ext cx="2281621" cy="215115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ru-RU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852661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улицы, знака&#10;&#10;Автоматически созданное описание">
            <a:extLst>
              <a:ext uri="{FF2B5EF4-FFF2-40B4-BE49-F238E27FC236}">
                <a16:creationId xmlns:a16="http://schemas.microsoft.com/office/drawing/2014/main" id="{FCF4B469-C6C6-4FAD-9215-7B3459B82A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682" r="35428"/>
          <a:stretch/>
        </p:blipFill>
        <p:spPr>
          <a:xfrm>
            <a:off x="-3" y="0"/>
            <a:ext cx="3375159" cy="7772400"/>
          </a:xfrm>
          <a:prstGeom prst="rect">
            <a:avLst/>
          </a:prstGeo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74722F4-25CA-4683-BC0E-53CF74FEE8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lnSpc>
                <a:spcPct val="70000"/>
              </a:lnSpc>
              <a:defRPr lang="ru-RU" sz="6100">
                <a:solidFill>
                  <a:schemeClr val="accent2"/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marL="0" lvl="0" indent="0" rtl="0">
              <a:spcBef>
                <a:spcPts val="1133"/>
              </a:spcBef>
              <a:buFont typeface="Arial" panose="020B0604020202020204" pitchFamily="34" charset="0"/>
            </a:pPr>
            <a:r>
              <a:rPr lang="ru-RU"/>
              <a:t>Имя</a:t>
            </a:r>
          </a:p>
        </p:txBody>
      </p:sp>
      <p:sp>
        <p:nvSpPr>
          <p:cNvPr id="4" name="Текст 16">
            <a:extLst>
              <a:ext uri="{FF2B5EF4-FFF2-40B4-BE49-F238E27FC236}">
                <a16:creationId xmlns:a16="http://schemas.microsoft.com/office/drawing/2014/main" id="{5AAE75D7-3474-4261-BEF4-018EABFD8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2"/>
          </a:solidFill>
        </p:spPr>
        <p:txBody>
          <a:bodyPr rtlCol="0" anchor="ctr">
            <a:noAutofit/>
          </a:bodyPr>
          <a:lstStyle>
            <a:lvl1pPr algn="ctr">
              <a:defRPr lang="ru-RU" sz="2400" dirty="0">
                <a:solidFill>
                  <a:schemeClr val="bg1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algn="ctr" rtl="0"/>
            <a:r>
              <a:rPr lang="ru-RU"/>
              <a:t>Образец текста</a:t>
            </a:r>
          </a:p>
        </p:txBody>
      </p:sp>
      <p:sp>
        <p:nvSpPr>
          <p:cNvPr id="5" name="Текст 18">
            <a:extLst>
              <a:ext uri="{FF2B5EF4-FFF2-40B4-BE49-F238E27FC236}">
                <a16:creationId xmlns:a16="http://schemas.microsoft.com/office/drawing/2014/main" id="{95AE4F95-4625-476F-8D33-A265FC81F3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>
              <a:defRPr lang="ru-RU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defTabSz="914400" rtl="0"/>
            <a:r>
              <a:rPr lang="ru-RU"/>
              <a:t>Образец текста</a:t>
            </a:r>
          </a:p>
        </p:txBody>
      </p:sp>
      <p:sp>
        <p:nvSpPr>
          <p:cNvPr id="6" name="Текст 18">
            <a:extLst>
              <a:ext uri="{FF2B5EF4-FFF2-40B4-BE49-F238E27FC236}">
                <a16:creationId xmlns:a16="http://schemas.microsoft.com/office/drawing/2014/main" id="{37AF8573-A37A-4948-88CB-173D887AA0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ru-RU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49C84541-8737-4AF4-A787-8BDC1A1FA1CC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7E3EE0C1-1F01-4CF5-BBEA-36A1384487CD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Рисунок 8">
            <a:extLst>
              <a:ext uri="{FF2B5EF4-FFF2-40B4-BE49-F238E27FC236}">
                <a16:creationId xmlns:a16="http://schemas.microsoft.com/office/drawing/2014/main" id="{8CB08DAF-FA04-4C34-961C-CDCAD79C1A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4" name="Рисунок 8">
            <a:extLst>
              <a:ext uri="{FF2B5EF4-FFF2-40B4-BE49-F238E27FC236}">
                <a16:creationId xmlns:a16="http://schemas.microsoft.com/office/drawing/2014/main" id="{358438CB-11E0-4825-BB1D-2BE7CB0AC9F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5" name="Текст 18">
            <a:extLst>
              <a:ext uri="{FF2B5EF4-FFF2-40B4-BE49-F238E27FC236}">
                <a16:creationId xmlns:a16="http://schemas.microsoft.com/office/drawing/2014/main" id="{D8E1B95A-A89B-4091-8C58-8FD589A967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9131" y="6316084"/>
            <a:ext cx="2274888" cy="285690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ru-RU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26" name="Текст 18">
            <a:extLst>
              <a:ext uri="{FF2B5EF4-FFF2-40B4-BE49-F238E27FC236}">
                <a16:creationId xmlns:a16="http://schemas.microsoft.com/office/drawing/2014/main" id="{64EF8235-59EA-40F0-A730-D82B050C04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7422" y="6316084"/>
            <a:ext cx="2281621" cy="285655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ru-RU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27" name="Текст 18">
            <a:extLst>
              <a:ext uri="{FF2B5EF4-FFF2-40B4-BE49-F238E27FC236}">
                <a16:creationId xmlns:a16="http://schemas.microsoft.com/office/drawing/2014/main" id="{D8F876E4-7136-4C93-B55E-9D4E55CEF86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5765" y="6601739"/>
            <a:ext cx="2274888" cy="215141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ru-RU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28" name="Текст 18">
            <a:extLst>
              <a:ext uri="{FF2B5EF4-FFF2-40B4-BE49-F238E27FC236}">
                <a16:creationId xmlns:a16="http://schemas.microsoft.com/office/drawing/2014/main" id="{35E16950-E168-45FC-9DB4-EA02879834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4056" y="6601739"/>
            <a:ext cx="2281621" cy="215115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ru-RU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800219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здания, занавеса&#10;&#10;Автоматически созданное описание">
            <a:extLst>
              <a:ext uri="{FF2B5EF4-FFF2-40B4-BE49-F238E27FC236}">
                <a16:creationId xmlns:a16="http://schemas.microsoft.com/office/drawing/2014/main" id="{49B79D9B-489E-4202-95B6-139C4AA5C8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625" r="1303"/>
          <a:stretch/>
        </p:blipFill>
        <p:spPr>
          <a:xfrm>
            <a:off x="0" y="0"/>
            <a:ext cx="3385726" cy="7772400"/>
          </a:xfrm>
          <a:prstGeom prst="rect">
            <a:avLst/>
          </a:prstGeom>
        </p:spPr>
      </p:pic>
      <p:sp>
        <p:nvSpPr>
          <p:cNvPr id="5" name="Заголовок 2">
            <a:extLst>
              <a:ext uri="{FF2B5EF4-FFF2-40B4-BE49-F238E27FC236}">
                <a16:creationId xmlns:a16="http://schemas.microsoft.com/office/drawing/2014/main" id="{42618866-5AC5-487C-B171-335BC67CCE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lnSpc>
                <a:spcPct val="70000"/>
              </a:lnSpc>
              <a:defRPr lang="ru-RU" sz="6100">
                <a:solidFill>
                  <a:schemeClr val="accent3"/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marL="0" lvl="0" indent="0" rtl="0">
              <a:spcBef>
                <a:spcPts val="1133"/>
              </a:spcBef>
              <a:buFont typeface="Arial" panose="020B0604020202020204" pitchFamily="34" charset="0"/>
            </a:pPr>
            <a:r>
              <a:rPr lang="ru-RU"/>
              <a:t>Имя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6333633-B51A-4758-B344-E254C149CF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3"/>
          </a:solidFill>
        </p:spPr>
        <p:txBody>
          <a:bodyPr rtlCol="0" anchor="ctr">
            <a:noAutofit/>
          </a:bodyPr>
          <a:lstStyle>
            <a:lvl1pPr algn="ctr">
              <a:defRPr lang="ru-RU" sz="2400" dirty="0">
                <a:solidFill>
                  <a:schemeClr val="bg1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algn="ctr" rtl="0"/>
            <a:r>
              <a:rPr lang="ru-RU"/>
              <a:t>Образец текста</a:t>
            </a:r>
          </a:p>
        </p:txBody>
      </p:sp>
      <p:sp>
        <p:nvSpPr>
          <p:cNvPr id="11" name="Текст 18">
            <a:extLst>
              <a:ext uri="{FF2B5EF4-FFF2-40B4-BE49-F238E27FC236}">
                <a16:creationId xmlns:a16="http://schemas.microsoft.com/office/drawing/2014/main" id="{F895D6D5-DA30-4364-A5D5-B08A789B2E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>
              <a:defRPr lang="ru-RU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defTabSz="914400" rtl="0"/>
            <a:r>
              <a:rPr lang="ru-RU"/>
              <a:t>Образец текста</a:t>
            </a:r>
          </a:p>
        </p:txBody>
      </p:sp>
      <p:sp>
        <p:nvSpPr>
          <p:cNvPr id="12" name="Текст 18">
            <a:extLst>
              <a:ext uri="{FF2B5EF4-FFF2-40B4-BE49-F238E27FC236}">
                <a16:creationId xmlns:a16="http://schemas.microsoft.com/office/drawing/2014/main" id="{12159317-B7FB-4456-9D2E-571921EEF3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ru-RU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41E8C41F-8772-4CDF-8DE5-D5A03EB4D88F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14C4B220-D77E-426A-AE0E-B5683093BAC6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8">
            <a:extLst>
              <a:ext uri="{FF2B5EF4-FFF2-40B4-BE49-F238E27FC236}">
                <a16:creationId xmlns:a16="http://schemas.microsoft.com/office/drawing/2014/main" id="{EE708807-F53C-4524-83F2-8D63C891D0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6" name="Рисунок 8">
            <a:extLst>
              <a:ext uri="{FF2B5EF4-FFF2-40B4-BE49-F238E27FC236}">
                <a16:creationId xmlns:a16="http://schemas.microsoft.com/office/drawing/2014/main" id="{AFAB1B52-FEB0-4D5B-8AB1-CD1B26D281E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7" name="Текст 18">
            <a:extLst>
              <a:ext uri="{FF2B5EF4-FFF2-40B4-BE49-F238E27FC236}">
                <a16:creationId xmlns:a16="http://schemas.microsoft.com/office/drawing/2014/main" id="{7F232EAA-6D74-4394-81E1-90E0FFEF70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9131" y="6316084"/>
            <a:ext cx="2274888" cy="285690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ru-RU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28" name="Текст 18">
            <a:extLst>
              <a:ext uri="{FF2B5EF4-FFF2-40B4-BE49-F238E27FC236}">
                <a16:creationId xmlns:a16="http://schemas.microsoft.com/office/drawing/2014/main" id="{2D10E4E4-80C8-4B09-9997-E5939B76A7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7422" y="6316084"/>
            <a:ext cx="2281621" cy="285655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ru-RU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29" name="Текст 18">
            <a:extLst>
              <a:ext uri="{FF2B5EF4-FFF2-40B4-BE49-F238E27FC236}">
                <a16:creationId xmlns:a16="http://schemas.microsoft.com/office/drawing/2014/main" id="{B8A1FA60-283B-4CF3-80DC-229E494D5D6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5765" y="6601739"/>
            <a:ext cx="2274888" cy="215141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ru-RU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0" name="Текст 18">
            <a:extLst>
              <a:ext uri="{FF2B5EF4-FFF2-40B4-BE49-F238E27FC236}">
                <a16:creationId xmlns:a16="http://schemas.microsoft.com/office/drawing/2014/main" id="{571CDA75-25D2-4AF0-9CCC-B1198CFF9C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4056" y="6601739"/>
            <a:ext cx="2281621" cy="215115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ru-RU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808621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5F9CC2DE-8805-43F0-8D6C-11140D8FB0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383280" cy="7772400"/>
          </a:xfrm>
          <a:custGeom>
            <a:avLst/>
            <a:gdLst>
              <a:gd name="connsiteX0" fmla="*/ 0 w 3383280"/>
              <a:gd name="connsiteY0" fmla="*/ 0 h 7772400"/>
              <a:gd name="connsiteX1" fmla="*/ 835237 w 3383280"/>
              <a:gd name="connsiteY1" fmla="*/ 0 h 7772400"/>
              <a:gd name="connsiteX2" fmla="*/ 835237 w 3383280"/>
              <a:gd name="connsiteY2" fmla="*/ 2610488 h 7772400"/>
              <a:gd name="connsiteX3" fmla="*/ 1666015 w 3383280"/>
              <a:gd name="connsiteY3" fmla="*/ 1836152 h 7772400"/>
              <a:gd name="connsiteX4" fmla="*/ 2513576 w 3383280"/>
              <a:gd name="connsiteY4" fmla="*/ 2610488 h 7772400"/>
              <a:gd name="connsiteX5" fmla="*/ 2513576 w 3383280"/>
              <a:gd name="connsiteY5" fmla="*/ 0 h 7772400"/>
              <a:gd name="connsiteX6" fmla="*/ 3383280 w 3383280"/>
              <a:gd name="connsiteY6" fmla="*/ 0 h 7772400"/>
              <a:gd name="connsiteX7" fmla="*/ 3383280 w 3383280"/>
              <a:gd name="connsiteY7" fmla="*/ 7772400 h 7772400"/>
              <a:gd name="connsiteX8" fmla="*/ 0 w 3383280"/>
              <a:gd name="connsiteY8" fmla="*/ 7772400 h 777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83280" h="7772400">
                <a:moveTo>
                  <a:pt x="0" y="0"/>
                </a:moveTo>
                <a:lnTo>
                  <a:pt x="835237" y="0"/>
                </a:lnTo>
                <a:lnTo>
                  <a:pt x="835237" y="2610488"/>
                </a:lnTo>
                <a:lnTo>
                  <a:pt x="1666015" y="1836152"/>
                </a:lnTo>
                <a:lnTo>
                  <a:pt x="2513576" y="2610488"/>
                </a:lnTo>
                <a:lnTo>
                  <a:pt x="2513576" y="0"/>
                </a:lnTo>
                <a:lnTo>
                  <a:pt x="3383280" y="0"/>
                </a:lnTo>
                <a:lnTo>
                  <a:pt x="3383280" y="7772400"/>
                </a:lnTo>
                <a:lnTo>
                  <a:pt x="0" y="77724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647FD433-61D6-4DEC-A15B-E17F511E8D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34440" y="696118"/>
            <a:ext cx="914400" cy="914400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1" name="Заголовок 2">
            <a:extLst>
              <a:ext uri="{FF2B5EF4-FFF2-40B4-BE49-F238E27FC236}">
                <a16:creationId xmlns:a16="http://schemas.microsoft.com/office/drawing/2014/main" id="{6FCCAC35-D002-41CD-90F5-E4151B3A2A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lnSpc>
                <a:spcPct val="70000"/>
              </a:lnSpc>
              <a:defRPr lang="ru-RU" sz="6100">
                <a:solidFill>
                  <a:schemeClr val="accent3"/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marL="0" lvl="0" indent="0" rtl="0">
              <a:spcBef>
                <a:spcPts val="1133"/>
              </a:spcBef>
              <a:buFont typeface="Arial" panose="020B0604020202020204" pitchFamily="34" charset="0"/>
            </a:pPr>
            <a:r>
              <a:rPr lang="ru-RU"/>
              <a:t>Имя</a:t>
            </a:r>
          </a:p>
        </p:txBody>
      </p:sp>
      <p:sp>
        <p:nvSpPr>
          <p:cNvPr id="20" name="Текст 16">
            <a:extLst>
              <a:ext uri="{FF2B5EF4-FFF2-40B4-BE49-F238E27FC236}">
                <a16:creationId xmlns:a16="http://schemas.microsoft.com/office/drawing/2014/main" id="{35D8314D-3CAF-4973-9C49-80CCF3C3E4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3"/>
          </a:solidFill>
        </p:spPr>
        <p:txBody>
          <a:bodyPr rtlCol="0" anchor="ctr">
            <a:noAutofit/>
          </a:bodyPr>
          <a:lstStyle>
            <a:lvl1pPr>
              <a:defRPr lang="ru-RU" sz="2400" dirty="0">
                <a:solidFill>
                  <a:schemeClr val="bg1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algn="ctr" rtl="0"/>
            <a:r>
              <a:rPr lang="ru-RU"/>
              <a:t>Образец текста</a:t>
            </a:r>
          </a:p>
        </p:txBody>
      </p:sp>
      <p:sp>
        <p:nvSpPr>
          <p:cNvPr id="21" name="Текст 18">
            <a:extLst>
              <a:ext uri="{FF2B5EF4-FFF2-40B4-BE49-F238E27FC236}">
                <a16:creationId xmlns:a16="http://schemas.microsoft.com/office/drawing/2014/main" id="{B12DA0C5-5308-4F9E-BCE9-994DCC0C9D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>
              <a:defRPr lang="ru-RU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defTabSz="914400" rtl="0"/>
            <a:r>
              <a:rPr lang="ru-RU"/>
              <a:t>Образец текста</a:t>
            </a:r>
          </a:p>
        </p:txBody>
      </p:sp>
      <p:sp>
        <p:nvSpPr>
          <p:cNvPr id="22" name="Текст 18">
            <a:extLst>
              <a:ext uri="{FF2B5EF4-FFF2-40B4-BE49-F238E27FC236}">
                <a16:creationId xmlns:a16="http://schemas.microsoft.com/office/drawing/2014/main" id="{F1D1DBCA-0C16-4875-9A6E-746D7D69C0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ru-RU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14190C4F-B2D3-480E-92EF-09E0B86ABBF9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DFFA7677-AB67-4AFE-90A9-5198610AF585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Рисунок 8">
            <a:extLst>
              <a:ext uri="{FF2B5EF4-FFF2-40B4-BE49-F238E27FC236}">
                <a16:creationId xmlns:a16="http://schemas.microsoft.com/office/drawing/2014/main" id="{770AA4F9-7E67-481F-822D-34EF163F081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2" name="Рисунок 8">
            <a:extLst>
              <a:ext uri="{FF2B5EF4-FFF2-40B4-BE49-F238E27FC236}">
                <a16:creationId xmlns:a16="http://schemas.microsoft.com/office/drawing/2014/main" id="{0EC2AA3F-8FF6-489F-9604-9C9584AC03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3" name="Текст 18">
            <a:extLst>
              <a:ext uri="{FF2B5EF4-FFF2-40B4-BE49-F238E27FC236}">
                <a16:creationId xmlns:a16="http://schemas.microsoft.com/office/drawing/2014/main" id="{6C2EE239-1E08-4EE4-B17E-82A545F40C6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9131" y="6318504"/>
            <a:ext cx="2274888" cy="285690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ru-RU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4" name="Текст 18">
            <a:extLst>
              <a:ext uri="{FF2B5EF4-FFF2-40B4-BE49-F238E27FC236}">
                <a16:creationId xmlns:a16="http://schemas.microsoft.com/office/drawing/2014/main" id="{8A1E1415-041F-49EF-A77E-7859C56FD03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7422" y="6318504"/>
            <a:ext cx="2281621" cy="285655"/>
          </a:xfrm>
          <a:prstGeom prst="rect">
            <a:avLst/>
          </a:prstGeom>
        </p:spPr>
        <p:txBody>
          <a:bodyPr bIns="0" rtlCol="0" anchor="ctr">
            <a:noAutofit/>
          </a:bodyPr>
          <a:lstStyle>
            <a:lvl1pPr>
              <a:defRPr lang="ru-RU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5" name="Текст 18">
            <a:extLst>
              <a:ext uri="{FF2B5EF4-FFF2-40B4-BE49-F238E27FC236}">
                <a16:creationId xmlns:a16="http://schemas.microsoft.com/office/drawing/2014/main" id="{63B593A7-E56F-47AE-8EBC-5BD46753CF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59130" y="6547272"/>
            <a:ext cx="2274888" cy="215141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ru-RU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6" name="Текст 18">
            <a:extLst>
              <a:ext uri="{FF2B5EF4-FFF2-40B4-BE49-F238E27FC236}">
                <a16:creationId xmlns:a16="http://schemas.microsoft.com/office/drawing/2014/main" id="{5C928899-AFC2-40B6-B78B-5AA83E10A0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07421" y="6547272"/>
            <a:ext cx="2281621" cy="215115"/>
          </a:xfrm>
          <a:prstGeom prst="rect">
            <a:avLst/>
          </a:prstGeom>
        </p:spPr>
        <p:txBody>
          <a:bodyPr tIns="45720" rtlCol="0">
            <a:noAutofit/>
          </a:bodyPr>
          <a:lstStyle>
            <a:lvl1pPr>
              <a:defRPr lang="ru-RU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5920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3596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</p:sldLayoutIdLst>
  <p:hf sldNum="0" hdr="0" ftr="0" dt="0"/>
  <p:txStyles>
    <p:titleStyle>
      <a:lvl1pPr algn="l" defTabSz="1036290" rtl="0" eaLnBrk="1" latinLnBrk="0" hangingPunct="1">
        <a:lnSpc>
          <a:spcPct val="90000"/>
        </a:lnSpc>
        <a:spcBef>
          <a:spcPct val="0"/>
        </a:spcBef>
        <a:buNone/>
        <a:defRPr lang="ru-RU" sz="6000" b="1" kern="1200">
          <a:solidFill>
            <a:srgbClr val="8229FF"/>
          </a:solidFill>
          <a:latin typeface="+mj-lt"/>
          <a:ea typeface="+mj-ea"/>
          <a:cs typeface="+mj-cs"/>
        </a:defRPr>
      </a:lvl1pPr>
    </p:titleStyle>
    <p:bodyStyle>
      <a:lvl1pPr marL="0" indent="0" algn="l" defTabSz="103629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None/>
        <a:defRPr lang="ru-RU" sz="1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lang="ru-RU" sz="272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lang="ru-RU" sz="2267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5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84979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36794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88608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404230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036290" rtl="0" eaLnBrk="1" latinLnBrk="0" hangingPunct="1"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algn="l" defTabSz="1036290" rtl="0" eaLnBrk="1" latinLnBrk="0" hangingPunct="1"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algn="l" defTabSz="1036290" rtl="0" eaLnBrk="1" latinLnBrk="0" hangingPunct="1"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4" algn="l" defTabSz="1036290" rtl="0" eaLnBrk="1" latinLnBrk="0" hangingPunct="1"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algn="l" defTabSz="1036290" rtl="0" eaLnBrk="1" latinLnBrk="0" hangingPunct="1"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90724" algn="l" defTabSz="1036290" rtl="0" eaLnBrk="1" latinLnBrk="0" hangingPunct="1"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108869" algn="l" defTabSz="1036290" rtl="0" eaLnBrk="1" latinLnBrk="0" hangingPunct="1"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627013" algn="l" defTabSz="1036290" rtl="0" eaLnBrk="1" latinLnBrk="0" hangingPunct="1"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58" algn="l" defTabSz="1036290" rtl="0" eaLnBrk="1" latinLnBrk="0" hangingPunct="1">
        <a:defRPr lang="ru-RU" sz="2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12.jpg_large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DEC8C14-97F4-4757-B83A-6F063969B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765" y="2769733"/>
            <a:ext cx="1680301" cy="1116467"/>
          </a:xfrm>
          <a:prstGeom prst="rect">
            <a:avLst/>
          </a:prstGeom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16E2853-B8A9-407E-958D-C33D6B2AC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5000" dirty="0"/>
              <a:t>Ты</a:t>
            </a:r>
          </a:p>
        </p:txBody>
      </p:sp>
      <p:sp>
        <p:nvSpPr>
          <p:cNvPr id="22" name="Блок-схема: соединительная линия между страницами 2" descr="флаг">
            <a:extLst>
              <a:ext uri="{FF2B5EF4-FFF2-40B4-BE49-F238E27FC236}">
                <a16:creationId xmlns:a16="http://schemas.microsoft.com/office/drawing/2014/main" id="{52F69C9E-1899-4A90-9B36-102B00D749E3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pic>
        <p:nvPicPr>
          <p:cNvPr id="24" name="Графический объект 23" descr="Звезда">
            <a:extLst>
              <a:ext uri="{FF2B5EF4-FFF2-40B4-BE49-F238E27FC236}">
                <a16:creationId xmlns:a16="http://schemas.microsoft.com/office/drawing/2014/main" id="{D64033ED-9BA4-4949-B833-F6BB676E1F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17206" y="800565"/>
            <a:ext cx="914400" cy="914400"/>
          </a:xfrm>
          <a:prstGeom prst="rect">
            <a:avLst/>
          </a:prstGeom>
        </p:spPr>
      </p:pic>
      <p:sp>
        <p:nvSpPr>
          <p:cNvPr id="8" name="Текст 7">
            <a:extLst>
              <a:ext uri="{FF2B5EF4-FFF2-40B4-BE49-F238E27FC236}">
                <a16:creationId xmlns:a16="http://schemas.microsoft.com/office/drawing/2014/main" id="{156528C4-2A22-484E-9B82-0B348CD20F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59130" y="925763"/>
            <a:ext cx="4133088" cy="62547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Свидетельство об том что ты гей 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15BBB7BE-0793-41A7-A82A-01EAD7804A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Этот документ подтверждает, что</a:t>
            </a:r>
          </a:p>
          <a:p>
            <a:pPr rtl="0"/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D3C4782D-229D-422A-9777-1A1B882292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699" y="3846665"/>
            <a:ext cx="4538115" cy="8354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Завершил вводный курс «</a:t>
            </a:r>
            <a:r>
              <a:rPr lang="ru-RU" dirty="0" err="1"/>
              <a:t>Гейство</a:t>
            </a:r>
            <a:r>
              <a:rPr lang="ru-RU" dirty="0"/>
              <a:t>". 21 января 2023 г. с получением титула </a:t>
            </a:r>
            <a:r>
              <a:rPr lang="en-US" dirty="0"/>
              <a:t>“</a:t>
            </a:r>
            <a:r>
              <a:rPr lang="ru-RU" dirty="0"/>
              <a:t>супер гей</a:t>
            </a:r>
            <a:r>
              <a:rPr lang="en-US" dirty="0"/>
              <a:t>”</a:t>
            </a:r>
            <a:r>
              <a:rPr lang="ru-RU" dirty="0"/>
              <a:t>.</a:t>
            </a:r>
          </a:p>
        </p:txBody>
      </p:sp>
      <p:pic>
        <p:nvPicPr>
          <p:cNvPr id="94" name="Рисунок 93" descr="подпись">
            <a:extLst>
              <a:ext uri="{FF2B5EF4-FFF2-40B4-BE49-F238E27FC236}">
                <a16:creationId xmlns:a16="http://schemas.microsoft.com/office/drawing/2014/main" id="{2B468C1A-775A-4041-A5CE-FAEFBD987DA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-18108" r="-18108"/>
          <a:stretch/>
        </p:blipFill>
        <p:spPr>
          <a:prstGeom prst="rect">
            <a:avLst/>
          </a:prstGeom>
        </p:spPr>
      </p:pic>
      <p:pic>
        <p:nvPicPr>
          <p:cNvPr id="96" name="Рисунок 95" descr="подпись">
            <a:extLst>
              <a:ext uri="{FF2B5EF4-FFF2-40B4-BE49-F238E27FC236}">
                <a16:creationId xmlns:a16="http://schemas.microsoft.com/office/drawing/2014/main" id="{6ED34D53-F645-4996-9F06-3B0BDF74D7C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t="-16243" b="-16243"/>
          <a:stretch/>
        </p:blipFill>
        <p:spPr>
          <a:prstGeom prst="rect">
            <a:avLst/>
          </a:prstGeom>
        </p:spPr>
      </p:pic>
      <p:sp>
        <p:nvSpPr>
          <p:cNvPr id="87" name="Текст 86">
            <a:extLst>
              <a:ext uri="{FF2B5EF4-FFF2-40B4-BE49-F238E27FC236}">
                <a16:creationId xmlns:a16="http://schemas.microsoft.com/office/drawing/2014/main" id="{9A02A828-A65A-4E5F-99C1-0CBA5E9190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Павел Безруков</a:t>
            </a:r>
          </a:p>
        </p:txBody>
      </p:sp>
      <p:sp>
        <p:nvSpPr>
          <p:cNvPr id="88" name="Текст 87">
            <a:extLst>
              <a:ext uri="{FF2B5EF4-FFF2-40B4-BE49-F238E27FC236}">
                <a16:creationId xmlns:a16="http://schemas.microsoft.com/office/drawing/2014/main" id="{8D162707-ED47-4D50-8FC3-F488A47442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400" b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rPr>
              <a:t>Виталий Дегтярев</a:t>
            </a:r>
            <a:endParaRPr lang="ru-RU" dirty="0"/>
          </a:p>
        </p:txBody>
      </p:sp>
      <p:sp>
        <p:nvSpPr>
          <p:cNvPr id="91" name="Текст 90">
            <a:extLst>
              <a:ext uri="{FF2B5EF4-FFF2-40B4-BE49-F238E27FC236}">
                <a16:creationId xmlns:a16="http://schemas.microsoft.com/office/drawing/2014/main" id="{317ECDDE-F513-499A-A2ED-88BA9F5669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rPr>
              <a:t>Вице-Гей</a:t>
            </a:r>
            <a:endParaRPr lang="ru-RU" dirty="0"/>
          </a:p>
        </p:txBody>
      </p:sp>
      <p:sp>
        <p:nvSpPr>
          <p:cNvPr id="92" name="Текст 91">
            <a:extLst>
              <a:ext uri="{FF2B5EF4-FFF2-40B4-BE49-F238E27FC236}">
                <a16:creationId xmlns:a16="http://schemas.microsoft.com/office/drawing/2014/main" id="{3929AC4B-C06E-4296-9E4F-F0001B54D4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Мега гей второго уровня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BDC9D9-3DFA-41CB-B3D5-82DDDE0B31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-2190751" y="2190751"/>
            <a:ext cx="7772402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55205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Bold Certificate">
      <a:dk1>
        <a:srgbClr val="7F7F7F"/>
      </a:dk1>
      <a:lt1>
        <a:sysClr val="window" lastClr="FFFFFF"/>
      </a:lt1>
      <a:dk2>
        <a:srgbClr val="44546A"/>
      </a:dk2>
      <a:lt2>
        <a:srgbClr val="E7E6E6"/>
      </a:lt2>
      <a:accent1>
        <a:srgbClr val="8229FF"/>
      </a:accent1>
      <a:accent2>
        <a:srgbClr val="82B813"/>
      </a:accent2>
      <a:accent3>
        <a:srgbClr val="006BD6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old Certificate">
      <a:majorFont>
        <a:latin typeface="Corbel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3586092_TF56459618_Win32" id="{ADDE23D6-B669-4877-A5F7-A3732893C7AA}" vid="{9CBD24BA-47D1-42BE-BBC4-4A4A7F9F57CE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B125BFB-370B-4669-877E-ABF08568D6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73882D-77F3-48EE-93B5-659C1B460A3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0AC841A-AD21-4577-A78F-C1E9AA866BF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{234160FD-2354-462F-A571-1636BB14C174}tf56459618_win32</Template>
  <TotalTime>7</TotalTime>
  <Words>41</Words>
  <Application>Microsoft Office PowerPoint</Application>
  <PresentationFormat>Произвольный</PresentationFormat>
  <Paragraphs>9</Paragraphs>
  <Slides>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5" baseType="lpstr">
      <vt:lpstr>Arial</vt:lpstr>
      <vt:lpstr>Calibri</vt:lpstr>
      <vt:lpstr>Corbel</vt:lpstr>
      <vt:lpstr>Тема Office</vt:lpstr>
      <vt:lpstr>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Ты</dc:title>
  <dc:creator>Диас Уразов</dc:creator>
  <cp:lastModifiedBy>Диас Уразов</cp:lastModifiedBy>
  <cp:revision>1</cp:revision>
  <dcterms:created xsi:type="dcterms:W3CDTF">2023-01-21T12:55:52Z</dcterms:created>
  <dcterms:modified xsi:type="dcterms:W3CDTF">2023-01-21T13:03:08Z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